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C898"/>
    <a:srgbClr val="59B9EA"/>
    <a:srgbClr val="914F9A"/>
    <a:srgbClr val="16829A"/>
    <a:srgbClr val="82027E"/>
    <a:srgbClr val="52C2B8"/>
    <a:srgbClr val="024D2D"/>
    <a:srgbClr val="E94E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2" autoAdjust="0"/>
    <p:restoredTop sz="95775" autoAdjust="0"/>
  </p:normalViewPr>
  <p:slideViewPr>
    <p:cSldViewPr snapToGrid="0" showGuides="1">
      <p:cViewPr varScale="1">
        <p:scale>
          <a:sx n="105" d="100"/>
          <a:sy n="105" d="100"/>
        </p:scale>
        <p:origin x="1184" y="20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BF937-3255-4011-931A-24A48A6D2F2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0283A-11E8-4B2A-80C4-65AB542159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257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Presentation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50283A-11E8-4B2A-80C4-65AB5421599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58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Disclosure Slide Template for Presentations at the WMS 2023 Congress. Delete and complete as relevant. </a:t>
            </a:r>
          </a:p>
          <a:p>
            <a:r>
              <a:rPr lang="en-GB" b="1" dirty="0"/>
              <a:t>NOTE: This should be the first slide after the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50283A-11E8-4B2A-80C4-65AB5421599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80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Presentation content slide template – OPTION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you can choose to use this format template for the rest of your presentation but this is not mandatory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50283A-11E8-4B2A-80C4-65AB5421599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451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Presentation content slide template – OPTION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you can choose to use this format template for the rest of your presentation but this is not mandatory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50283A-11E8-4B2A-80C4-65AB5421599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904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D371D-3DF8-41E6-87A3-08A4458E5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CD4CAA-D0AC-4FAB-B588-1A7CA03D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0A286-851B-4201-AD11-91EBBBE4A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2C1CA-5274-48FF-AEA2-291C59FB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F8037-C9F7-4EFA-8F2F-15FD769A8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76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B38A9-7FBB-48B6-BA2E-89FD1A5E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0D5557-DCB5-464D-B8DA-A45E0E5EF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4BA0E-C151-422E-99B7-0F91518C8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A75E7-7482-40C4-92D4-E9E23A81B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BB5EA-758D-4334-B534-A86CBE1A9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662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6FE5B3-8BAB-4C75-8C17-DB0F8DEF1B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A8350-3446-46AD-9EF3-FD081D46B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33CA8-28F8-4C2F-8124-1E65241CE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BF103-0FF6-4D03-8D26-AC68E346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96EA3-65C2-429C-BC88-92EED16D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89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33B1F-5F93-49B7-A44A-9C16903F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A13D3-24BE-4379-8B9C-17717E850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7BDB3-AA28-42BA-A57B-0EE242A8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13276-5CB9-4D13-B91F-2E41980D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6BE2E-7ED2-47ED-A3DF-981A7CF60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59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36C9-E825-42FC-B7A8-0786F09EE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7E942-0655-4393-B801-D2293CA1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1DBA8-EC5E-4706-AB4D-3DE02CEE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076D5-F616-4D44-9789-30FE75F44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10AC1-8099-4C7A-9826-121E767C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26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91A11-FE0D-44A5-ABB0-4DB4C9F39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F70F0-443A-4CA2-8C62-9C33BCC4C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AD88F-3929-4731-99A5-DCE6C17EA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53AFA-FD2B-4B89-839A-1AE818F86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10F0A5-A50C-40C6-83DF-918621C6C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8DE99-7BC0-4E2F-8466-DDBF5E25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35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59789-7E76-49A7-B352-43C790884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5D136-66BA-4032-BC4C-637D882DD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18EC2-D057-4671-BC4F-5EA650364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BEA95A-8576-4170-9067-C123A56F09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94BB35-2BCF-4123-859A-ADEC42B9A3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8FAB0E-49A4-4487-AB9F-E0B0E3AF0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E26619-D183-4BBB-86D0-EF700B76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D7332C-5A10-4281-9EFE-3EB489EA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875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26C0C-49B4-4803-B4FA-B8407E184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BDFF85-02B4-40BB-AB6F-0167FCD8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854DA9-76E7-46C0-96BE-3961C7CE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09EF0-D420-4A60-A613-28B39FD44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07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D012CD-6BA5-4CD3-AF93-1C915D6F0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BBC325-44DA-40F9-8F0C-D1878D2D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536EB4-1413-4F98-93EB-947F1614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17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B88AE-C405-4A45-901F-88ABB9DAF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2EAA7-7B68-4DA1-96EE-F550A17B8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85E22E-F41A-4A7B-93BF-4E2289C7C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669FF-B5C2-4F71-9C83-C28B0D9F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53E25-20B8-4265-B573-74E03E75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A36E1-1829-4195-B50A-280297C9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7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1E088-3739-4D61-A364-339E1D331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8F7C66-9D1A-4AA1-A6D4-EBD387DD9B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595CAB-829C-4925-8C1E-629338505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980ACB-8964-4C3C-8718-EC456A0F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BC20AC-99A7-4ABB-B2B2-054D8D87A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D29C0-B973-4229-AEDB-6A7CDE0A5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61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9DCA8C-DAA8-41D8-A23E-8B736712C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B81D9-D9C0-48E4-9858-CCACDA736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B0B9D-540E-44FF-AD0D-8ECEC5B9B7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F862-0CB7-48A2-B1CD-5FFBCABC4EF4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49B99-AACB-4218-AE8F-97D114BC7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2D367-525D-4E1F-846F-34272FF7D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2CA08-4747-44A2-BA74-B70C3FC57E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67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D7BE51-DE92-3291-BCDF-CD4E1C44AF73}"/>
              </a:ext>
            </a:extLst>
          </p:cNvPr>
          <p:cNvSpPr/>
          <p:nvPr/>
        </p:nvSpPr>
        <p:spPr>
          <a:xfrm>
            <a:off x="0" y="-18704"/>
            <a:ext cx="12192000" cy="5129184"/>
          </a:xfrm>
          <a:prstGeom prst="rect">
            <a:avLst/>
          </a:prstGeom>
          <a:gradFill>
            <a:gsLst>
              <a:gs pos="0">
                <a:srgbClr val="8EC898"/>
              </a:gs>
              <a:gs pos="100000">
                <a:srgbClr val="59B9EA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4D3BA-6DDB-437D-BD8F-BDF2A246D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060" y="1557632"/>
            <a:ext cx="9707880" cy="1909763"/>
          </a:xfrm>
        </p:spPr>
        <p:txBody>
          <a:bodyPr anchor="ctr"/>
          <a:lstStyle/>
          <a:p>
            <a:r>
              <a:rPr lang="en-GB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3AA9A-3BA0-437C-B28B-C316B2374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060" y="3602038"/>
            <a:ext cx="9707880" cy="1655762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Full name, affiliation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391" y="224183"/>
            <a:ext cx="1866618" cy="75647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4E34155-A478-34AE-2F09-FBF544063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3183" y="5407124"/>
            <a:ext cx="2565633" cy="121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77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D3BA-6DDB-437D-BD8F-BDF2A246D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0278" y="1122363"/>
            <a:ext cx="7447722" cy="958228"/>
          </a:xfrm>
        </p:spPr>
        <p:txBody>
          <a:bodyPr anchor="ctr"/>
          <a:lstStyle/>
          <a:p>
            <a:pPr algn="l"/>
            <a:r>
              <a:rPr lang="en-GB" dirty="0">
                <a:solidFill>
                  <a:srgbClr val="8EC898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Disclosure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3AA9A-3BA0-437C-B28B-C316B2374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8518" y="2398644"/>
            <a:ext cx="8244840" cy="212034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I have no actual or potential conflict of interest in relation to this presentation.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/>
              <a:t>I have the following conflict/s of interest to declare: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###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dirty="0"/>
              <a:t>##</a:t>
            </a:r>
          </a:p>
          <a:p>
            <a:endParaRPr lang="en-GB" dirty="0">
              <a:solidFill>
                <a:srgbClr val="024D2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597426" cy="6858000"/>
          </a:xfrm>
          <a:prstGeom prst="rect">
            <a:avLst/>
          </a:prstGeom>
          <a:gradFill>
            <a:gsLst>
              <a:gs pos="0">
                <a:srgbClr val="8EC898"/>
              </a:gs>
              <a:gs pos="100000">
                <a:srgbClr val="59B9E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04" y="491391"/>
            <a:ext cx="1866618" cy="7564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0A8699-3377-F48A-1425-3DE335905D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466" y="5559345"/>
            <a:ext cx="2160494" cy="109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40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D3BA-6DDB-437D-BD8F-BDF2A246D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9220" y="817692"/>
            <a:ext cx="9433560" cy="1249681"/>
          </a:xfrm>
        </p:spPr>
        <p:txBody>
          <a:bodyPr anchor="ctr"/>
          <a:lstStyle/>
          <a:p>
            <a:pPr algn="l"/>
            <a:endParaRPr lang="en-GB" dirty="0">
              <a:solidFill>
                <a:srgbClr val="8EC898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3AA9A-3BA0-437C-B28B-C316B2374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9220" y="2272065"/>
            <a:ext cx="9288780" cy="2985735"/>
          </a:xfrm>
        </p:spPr>
        <p:txBody>
          <a:bodyPr/>
          <a:lstStyle/>
          <a:p>
            <a:pPr algn="l"/>
            <a:endParaRPr lang="en-GB" dirty="0">
              <a:solidFill>
                <a:srgbClr val="024D2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608319"/>
            <a:ext cx="12192000" cy="1249681"/>
          </a:xfrm>
          <a:prstGeom prst="rect">
            <a:avLst/>
          </a:prstGeom>
          <a:gradFill>
            <a:gsLst>
              <a:gs pos="0">
                <a:srgbClr val="8EC898"/>
              </a:gs>
              <a:gs pos="100000">
                <a:srgbClr val="59B9EA"/>
              </a:gs>
            </a:gsLst>
            <a:lin ang="5400000" scaled="1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1071" y="5854920"/>
            <a:ext cx="1866618" cy="75647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D56A78-E97F-BDEB-578D-C7711B2C70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607" y="5835506"/>
            <a:ext cx="5241040" cy="884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823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D3BA-6DDB-437D-BD8F-BDF2A246D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9220" y="1264920"/>
            <a:ext cx="9433560" cy="1389843"/>
          </a:xfrm>
        </p:spPr>
        <p:txBody>
          <a:bodyPr anchor="ctr"/>
          <a:lstStyle/>
          <a:p>
            <a:pPr algn="l"/>
            <a:endParaRPr lang="en-GB" dirty="0">
              <a:solidFill>
                <a:srgbClr val="8EC898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3AA9A-3BA0-437C-B28B-C316B2374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9219" y="2853136"/>
            <a:ext cx="9433559" cy="2285359"/>
          </a:xfrm>
        </p:spPr>
        <p:txBody>
          <a:bodyPr/>
          <a:lstStyle/>
          <a:p>
            <a:pPr algn="l"/>
            <a:endParaRPr lang="en-GB" dirty="0">
              <a:solidFill>
                <a:srgbClr val="024D2D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03386" cy="6858000"/>
          </a:xfrm>
          <a:prstGeom prst="rect">
            <a:avLst/>
          </a:prstGeom>
          <a:gradFill>
            <a:gsLst>
              <a:gs pos="0">
                <a:srgbClr val="8EC898"/>
              </a:gs>
              <a:gs pos="100000">
                <a:srgbClr val="59B9EA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301" y="276671"/>
            <a:ext cx="1665134" cy="6842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C8DA9A-DDB3-A7A9-C61C-FC9EE18381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3183" y="5407124"/>
            <a:ext cx="2565633" cy="121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4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187DEBA0-6BD4-43F9-85C0-EF7D469FCCC3}" vid="{11FC45E6-0979-4752-A2C8-B50D5F449F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WMS 2021 PPT Slides TEMPLATE</Template>
  <TotalTime>181</TotalTime>
  <Words>124</Words>
  <Application>Microsoft Macintosh PowerPoint</Application>
  <PresentationFormat>Widescreen</PresentationFormat>
  <Paragraphs>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Open Sans SemiBold</vt:lpstr>
      <vt:lpstr>Office Theme</vt:lpstr>
      <vt:lpstr>Presentation Title</vt:lpstr>
      <vt:lpstr>Disclosure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 Padmore</dc:creator>
  <cp:lastModifiedBy>Michael Lockett</cp:lastModifiedBy>
  <cp:revision>25</cp:revision>
  <dcterms:created xsi:type="dcterms:W3CDTF">2021-06-07T11:29:05Z</dcterms:created>
  <dcterms:modified xsi:type="dcterms:W3CDTF">2024-01-16T12:34:53Z</dcterms:modified>
</cp:coreProperties>
</file>