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p:scale>
          <a:sx n="60" d="100"/>
          <a:sy n="60" d="100"/>
        </p:scale>
        <p:origin x="10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8/5/2020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8/5/2020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2020-08-05T08:31:27Z</dcterms:modified>
</cp:coreProperties>
</file>